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1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5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2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0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1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9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7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7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73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A2DB1-A2FB-4A13-BB48-C7F3571319C0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5E8D-A912-4004-9C8C-4D94555F1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4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LUT Filing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03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82580"/>
            <a:ext cx="12191999" cy="617541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258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My Saved Applications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1679" y="2678806"/>
            <a:ext cx="7353836" cy="2446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4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82580"/>
            <a:ext cx="12192000" cy="6175419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258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Application submit confirmation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5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34096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Acknowledgement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734096"/>
            <a:ext cx="12192000" cy="612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44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656823"/>
            <a:ext cx="12191999" cy="6201177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-5959"/>
            <a:ext cx="12192000" cy="946117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Navigate to menu option  “View My Submitted LUTs”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81848" y="3915177"/>
            <a:ext cx="2228045" cy="2189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5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258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View My Submitted LUTs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82580"/>
            <a:ext cx="12192000" cy="617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93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18186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Taxpayer logs into GST Portal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18188"/>
            <a:ext cx="12192000" cy="623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1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656823"/>
            <a:ext cx="12191999" cy="6201177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-5959"/>
            <a:ext cx="12192000" cy="946117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Navigate to menu option  “Furnish Letter of undertaking (LUT)”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96980" y="3889420"/>
            <a:ext cx="2228045" cy="2189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9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6975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Application for LUT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746974"/>
            <a:ext cx="12192000" cy="611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5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746974"/>
            <a:ext cx="12192000" cy="6111025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46975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Letter of Undertaking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43944"/>
            <a:ext cx="12192000" cy="6214055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43944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Independent Witness details for LUT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75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0165"/>
            <a:ext cx="10515600" cy="342578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258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Verification for LUT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12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82580"/>
            <a:ext cx="12192000" cy="617541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258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Application Saved Successfully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67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656823"/>
            <a:ext cx="12191999" cy="6201177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-5959"/>
            <a:ext cx="12192000" cy="946117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Navigate to menu option  “My Saved Applications”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5465" y="2627290"/>
            <a:ext cx="2228045" cy="2189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66</Words>
  <Application>Microsoft Office PowerPoint</Application>
  <PresentationFormat>Widescreen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LUT Filing</vt:lpstr>
      <vt:lpstr>Taxpayer logs into GST Portal</vt:lpstr>
      <vt:lpstr>Navigate to menu option  “Furnish Letter of undertaking (LUT)”</vt:lpstr>
      <vt:lpstr>Application for LUT</vt:lpstr>
      <vt:lpstr>Letter of Undertaking</vt:lpstr>
      <vt:lpstr>Independent Witness details for LUT</vt:lpstr>
      <vt:lpstr>Verification for LUT</vt:lpstr>
      <vt:lpstr>Application Saved Successfully</vt:lpstr>
      <vt:lpstr>Navigate to menu option  “My Saved Applications”</vt:lpstr>
      <vt:lpstr>My Saved Applications</vt:lpstr>
      <vt:lpstr>Application submit confirmation</vt:lpstr>
      <vt:lpstr>Acknowledgement</vt:lpstr>
      <vt:lpstr>Navigate to menu option  “View My Submitted LUTs”</vt:lpstr>
      <vt:lpstr>View My Submitted LUTs</vt:lpstr>
    </vt:vector>
  </TitlesOfParts>
  <Company>Infosys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LUT Filing</dc:title>
  <dc:creator>Shefali02</dc:creator>
  <cp:lastModifiedBy>Shefali02</cp:lastModifiedBy>
  <cp:revision>11</cp:revision>
  <dcterms:created xsi:type="dcterms:W3CDTF">2018-03-20T12:48:44Z</dcterms:created>
  <dcterms:modified xsi:type="dcterms:W3CDTF">2018-03-20T13:22:27Z</dcterms:modified>
</cp:coreProperties>
</file>